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 err="1"/>
              <a:t>UrbanAccess</a:t>
            </a:r>
            <a:r>
              <a:rPr dirty="0"/>
              <a:t> – </a:t>
            </a:r>
            <a:r>
              <a:rPr dirty="0" err="1"/>
              <a:t>Protótipo</a:t>
            </a:r>
            <a:r>
              <a:rPr dirty="0"/>
              <a:t> </a:t>
            </a:r>
            <a:r>
              <a:rPr dirty="0" err="1"/>
              <a:t>Detalhado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 err="1"/>
              <a:t>Apresentação</a:t>
            </a:r>
            <a:r>
              <a:rPr dirty="0"/>
              <a:t> das </a:t>
            </a:r>
            <a:r>
              <a:rPr dirty="0" err="1"/>
              <a:t>telas</a:t>
            </a:r>
            <a:r>
              <a:rPr dirty="0"/>
              <a:t> do </a:t>
            </a:r>
            <a:r>
              <a:rPr dirty="0" err="1"/>
              <a:t>aplicativo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FD54F4-77BE-A20E-34E9-6F39E33CD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Vídeo de apresentação</a:t>
            </a:r>
          </a:p>
        </p:txBody>
      </p:sp>
      <p:pic>
        <p:nvPicPr>
          <p:cNvPr id="3" name="UrbanAccess video">
            <a:hlinkClick r:id="" action="ppaction://media"/>
            <a:extLst>
              <a:ext uri="{FF2B5EF4-FFF2-40B4-BE49-F238E27FC236}">
                <a16:creationId xmlns:a16="http://schemas.microsoft.com/office/drawing/2014/main" id="{BDDE97C0-ADFC-69CF-6B3F-2F86AE48FE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82099" y="1285938"/>
            <a:ext cx="2979801" cy="529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28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3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Tela de Boas-vindas</a:t>
            </a:r>
          </a:p>
        </p:txBody>
      </p:sp>
      <p:pic>
        <p:nvPicPr>
          <p:cNvPr id="3" name="Picture 2" descr="A_digital_screenshot_of_the_welcome_screen_of_Urb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1892808"/>
            <a:ext cx="2560320" cy="25603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Tela de Cadastro</a:t>
            </a:r>
          </a:p>
        </p:txBody>
      </p:sp>
      <p:pic>
        <p:nvPicPr>
          <p:cNvPr id="3" name="Picture 2" descr="A_digital_screenshot_displays_a_registration_form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1572768"/>
            <a:ext cx="2560320" cy="3840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Tela de Login</a:t>
            </a:r>
          </a:p>
        </p:txBody>
      </p:sp>
      <p:pic>
        <p:nvPicPr>
          <p:cNvPr id="3" name="Picture 2" descr="A_user_interface_design_of_a_login_screen_for_an_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096" y="1646238"/>
            <a:ext cx="2907792" cy="37212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Tela Principal (Dashboard)</a:t>
            </a:r>
          </a:p>
        </p:txBody>
      </p:sp>
      <p:pic>
        <p:nvPicPr>
          <p:cNvPr id="3" name="Picture 2" descr="A_2D_digital_design_of_an_accessibility_reporting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1508760"/>
            <a:ext cx="2560320" cy="3840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Tela de Nova Ocorrência</a:t>
            </a:r>
          </a:p>
        </p:txBody>
      </p:sp>
      <p:pic>
        <p:nvPicPr>
          <p:cNvPr id="3" name="Picture 2" descr="A_user_interface_screen_for_the_UrbanAccess_mobi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1773936"/>
            <a:ext cx="2560320" cy="3840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Tela de Minhas Ocorrências</a:t>
            </a:r>
          </a:p>
        </p:txBody>
      </p:sp>
      <p:pic>
        <p:nvPicPr>
          <p:cNvPr id="3" name="Picture 2" descr="A_digital_screenshot_of_a_mobile_application_scre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1508760"/>
            <a:ext cx="2560320" cy="3840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Tela de Validação Comunitária</a:t>
            </a:r>
          </a:p>
        </p:txBody>
      </p:sp>
      <p:pic>
        <p:nvPicPr>
          <p:cNvPr id="3" name="Picture 2" descr="A_screenshot_of_a_mobile_application_interface_t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1508760"/>
            <a:ext cx="2560320" cy="3840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Tela de Perfil</a:t>
            </a:r>
          </a:p>
        </p:txBody>
      </p:sp>
      <p:pic>
        <p:nvPicPr>
          <p:cNvPr id="3" name="Picture 2" descr="A_digital_wireframe_design_of_a_mobile_applic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1508760"/>
            <a:ext cx="2560320" cy="3840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41</Words>
  <Application>Microsoft Office PowerPoint</Application>
  <PresentationFormat>Apresentação na tela (4:3)</PresentationFormat>
  <Paragraphs>11</Paragraphs>
  <Slides>10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UrbanAccess – Protótipo Detalhado</vt:lpstr>
      <vt:lpstr>Tela de Boas-vindas</vt:lpstr>
      <vt:lpstr>Tela de Cadastro</vt:lpstr>
      <vt:lpstr>Tela de Login</vt:lpstr>
      <vt:lpstr>Tela Principal (Dashboard)</vt:lpstr>
      <vt:lpstr>Tela de Nova Ocorrência</vt:lpstr>
      <vt:lpstr>Tela de Minhas Ocorrências</vt:lpstr>
      <vt:lpstr>Tela de Validação Comunitária</vt:lpstr>
      <vt:lpstr>Tela de Perfil</vt:lpstr>
      <vt:lpstr>Vídeo de apresentação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DEIVID SOUZA SILVA</cp:lastModifiedBy>
  <cp:revision>2</cp:revision>
  <dcterms:created xsi:type="dcterms:W3CDTF">2013-01-27T09:14:16Z</dcterms:created>
  <dcterms:modified xsi:type="dcterms:W3CDTF">2025-05-25T18:41:11Z</dcterms:modified>
  <cp:category/>
</cp:coreProperties>
</file>

<file path=docProps/thumbnail.jpeg>
</file>